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"/>
  </p:handoutMasterIdLst>
  <p:sldIdLst>
    <p:sldId id="260" r:id="rId2"/>
    <p:sldId id="259" r:id="rId3"/>
  </p:sldIdLst>
  <p:sldSz cx="9144000" cy="6858000" type="screen4x3"/>
  <p:notesSz cx="6794500" cy="9906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9" autoAdjust="0"/>
    <p:restoredTop sz="94660"/>
  </p:normalViewPr>
  <p:slideViewPr>
    <p:cSldViewPr>
      <p:cViewPr varScale="1">
        <p:scale>
          <a:sx n="163" d="100"/>
          <a:sy n="163" d="100"/>
        </p:scale>
        <p:origin x="1572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28B70-92E3-48E1-BE49-F8A05A0EC16C}" type="datetimeFigureOut">
              <a:rPr lang="fr-FR" smtClean="0"/>
              <a:t>26/03/2025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9A9A0-95DF-49DA-82D8-2B19D3FAF1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26/03/2025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20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26/03/2025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527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26/03/2025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905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26/03/2025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48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26/03/2025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292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26/03/2025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31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26/03/2025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374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26/03/2025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62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26/03/2025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57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26/03/2025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00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26/03/2025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333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1F5DE-F893-487E-8A46-2A5279405891}" type="datetimeFigureOut">
              <a:rPr lang="fr-FR" smtClean="0"/>
              <a:t>26/03/2025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6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08" y="2564904"/>
            <a:ext cx="7666957" cy="424847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2656"/>
            <a:ext cx="2592288" cy="25922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ZoneTexte 3"/>
          <p:cNvSpPr txBox="1"/>
          <p:nvPr/>
        </p:nvSpPr>
        <p:spPr>
          <a:xfrm>
            <a:off x="3851920" y="445611"/>
            <a:ext cx="4798031" cy="181588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fr-F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1" i="0" u="none" strike="noStrike" cap="none" spc="0" normalizeH="0" baseline="0">
                <a:ln w="38100">
                  <a:solidFill>
                    <a:srgbClr val="ED7D31">
                      <a:lumMod val="50000"/>
                    </a:srgbClr>
                  </a:solidFill>
                  <a:prstDash val="solid"/>
                </a:ln>
                <a:solidFill>
                  <a:srgbClr val="ED7D31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</a:defRPr>
            </a:lvl1pPr>
          </a:lstStyle>
          <a:p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Simulation intégrée </a:t>
            </a:r>
            <a:r>
              <a:rPr lang="fr-FR" sz="28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multi-échelles </a:t>
            </a:r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 </a:t>
            </a:r>
            <a:r>
              <a:rPr lang="fr-FR" sz="28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écosociosystèmes</a:t>
            </a:r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marins de Nouvelle-Calédonie (projet </a:t>
            </a:r>
            <a:r>
              <a:rPr lang="fr-FR" sz="28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MelaneSim</a:t>
            </a:r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5" name="Picture 16" descr="RÃ©sultat de recherche d'images pour &quot;logo ird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95509"/>
            <a:ext cx="576064" cy="47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37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683568" y="620688"/>
            <a:ext cx="4536504" cy="1200329"/>
            <a:chOff x="1095911" y="2134454"/>
            <a:chExt cx="4536504" cy="1200329"/>
          </a:xfrm>
        </p:grpSpPr>
        <p:sp>
          <p:nvSpPr>
            <p:cNvPr id="9" name="Rectangle 8"/>
            <p:cNvSpPr/>
            <p:nvPr/>
          </p:nvSpPr>
          <p:spPr>
            <a:xfrm>
              <a:off x="1095911" y="2143746"/>
              <a:ext cx="4536504" cy="1181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1266287" y="2134454"/>
              <a:ext cx="4195752" cy="1200329"/>
              <a:chOff x="808296" y="2564904"/>
              <a:chExt cx="4195752" cy="1200329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2707341" y="2564904"/>
                <a:ext cx="2296707" cy="12003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PNMC-drifters </a:t>
                </a:r>
                <a:r>
                  <a:rPr lang="en-GB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GB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GB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éplacement</a:t>
                </a:r>
                <a:r>
                  <a:rPr lang="en-GB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particules</a:t>
                </a:r>
                <a:r>
                  <a:rPr lang="en-GB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 courants de surface</a:t>
                </a:r>
                <a:endPara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" name="Imag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392" r="12480"/>
              <a:stretch/>
            </p:blipFill>
            <p:spPr>
              <a:xfrm>
                <a:off x="808296" y="2676945"/>
                <a:ext cx="1735741" cy="976246"/>
              </a:xfrm>
              <a:prstGeom prst="rect">
                <a:avLst/>
              </a:prstGeom>
              <a:ln w="952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</p:grpSp>
      <p:grpSp>
        <p:nvGrpSpPr>
          <p:cNvPr id="8" name="Groupe 7"/>
          <p:cNvGrpSpPr/>
          <p:nvPr/>
        </p:nvGrpSpPr>
        <p:grpSpPr>
          <a:xfrm>
            <a:off x="1115616" y="3942348"/>
            <a:ext cx="4536504" cy="1181745"/>
            <a:chOff x="1095911" y="2143746"/>
            <a:chExt cx="4536504" cy="1181745"/>
          </a:xfrm>
        </p:grpSpPr>
        <p:sp>
          <p:nvSpPr>
            <p:cNvPr id="11" name="Rectangle 10"/>
            <p:cNvSpPr/>
            <p:nvPr/>
          </p:nvSpPr>
          <p:spPr>
            <a:xfrm>
              <a:off x="1095911" y="2143746"/>
              <a:ext cx="4536504" cy="1181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3098850" y="2167972"/>
              <a:ext cx="2296707" cy="9233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PNMC-plankton </a:t>
              </a:r>
              <a:r>
                <a:rPr lang="en-GB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Dynamique</a:t>
              </a:r>
              <a:r>
                <a:rPr lang="en-GB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 la </a:t>
              </a:r>
              <a:r>
                <a:rPr lang="en-GB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chlorophylle</a:t>
              </a:r>
              <a:endPara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B"/>
              </a:clrFrom>
              <a:clrTo>
                <a:srgbClr val="FF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57" y="4058338"/>
            <a:ext cx="1651763" cy="949764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4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25</Words>
  <Application>Microsoft Office PowerPoint</Application>
  <PresentationFormat>Affichage à l'écran (4:3)</PresentationFormat>
  <Paragraphs>3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Arial</vt:lpstr>
      <vt:lpstr>Calibri</vt:lpstr>
      <vt:lpstr>Times New Roman</vt:lpstr>
      <vt:lpstr>Thème Office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 Le Fur</dc:creator>
  <cp:lastModifiedBy>Jean LEFUR</cp:lastModifiedBy>
  <cp:revision>51</cp:revision>
  <cp:lastPrinted>2018-05-25T08:02:30Z</cp:lastPrinted>
  <dcterms:created xsi:type="dcterms:W3CDTF">2018-05-17T14:41:08Z</dcterms:created>
  <dcterms:modified xsi:type="dcterms:W3CDTF">2025-03-26T01:42:07Z</dcterms:modified>
</cp:coreProperties>
</file>